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77C6-5D51-4B98-BA4F-72CC9C0148F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8DD-3BED-43E4-BB21-1A60D915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1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77C6-5D51-4B98-BA4F-72CC9C0148F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8DD-3BED-43E4-BB21-1A60D915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77C6-5D51-4B98-BA4F-72CC9C0148F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8DD-3BED-43E4-BB21-1A60D915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5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77C6-5D51-4B98-BA4F-72CC9C0148F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8DD-3BED-43E4-BB21-1A60D915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0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77C6-5D51-4B98-BA4F-72CC9C0148F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8DD-3BED-43E4-BB21-1A60D915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1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77C6-5D51-4B98-BA4F-72CC9C0148F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8DD-3BED-43E4-BB21-1A60D915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7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77C6-5D51-4B98-BA4F-72CC9C0148F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8DD-3BED-43E4-BB21-1A60D915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3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77C6-5D51-4B98-BA4F-72CC9C0148F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8DD-3BED-43E4-BB21-1A60D915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0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77C6-5D51-4B98-BA4F-72CC9C0148F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8DD-3BED-43E4-BB21-1A60D915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5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77C6-5D51-4B98-BA4F-72CC9C0148F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8DD-3BED-43E4-BB21-1A60D915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2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77C6-5D51-4B98-BA4F-72CC9C0148F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08DD-3BED-43E4-BB21-1A60D915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9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77C6-5D51-4B98-BA4F-72CC9C0148F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08DD-3BED-43E4-BB21-1A60D915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9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Основные принципы составления рациона питания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79712" y="4474005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Инструктор ЛФК </a:t>
            </a:r>
          </a:p>
          <a:p>
            <a:pPr algn="r"/>
            <a:r>
              <a:rPr lang="ru-RU" dirty="0" err="1" smtClean="0"/>
              <a:t>Гергелева</a:t>
            </a:r>
            <a:r>
              <a:rPr lang="ru-RU" dirty="0" smtClean="0"/>
              <a:t> А.И.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40968"/>
            <a:ext cx="3635896" cy="26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64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7" y="188640"/>
            <a:ext cx="865222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8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7" y="188640"/>
            <a:ext cx="865222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8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1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7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1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4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4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4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34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Основные принципы составления рациона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составления рациона питания</dc:title>
  <dc:creator>Все</dc:creator>
  <cp:lastModifiedBy>Все</cp:lastModifiedBy>
  <cp:revision>1</cp:revision>
  <dcterms:created xsi:type="dcterms:W3CDTF">2020-04-14T09:25:01Z</dcterms:created>
  <dcterms:modified xsi:type="dcterms:W3CDTF">2020-04-14T09:34:59Z</dcterms:modified>
</cp:coreProperties>
</file>